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9" r:id="rId4"/>
    <p:sldId id="258"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67F2AC-5288-4E5C-8A63-D9EBE7758FB1}"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8641B-DEE0-4CF0-8922-9EE2BB215A4F}" type="slidenum">
              <a:rPr lang="en-US" smtClean="0"/>
              <a:t>‹#›</a:t>
            </a:fld>
            <a:endParaRPr lang="en-US"/>
          </a:p>
        </p:txBody>
      </p:sp>
    </p:spTree>
    <p:extLst>
      <p:ext uri="{BB962C8B-B14F-4D97-AF65-F5344CB8AC3E}">
        <p14:creationId xmlns:p14="http://schemas.microsoft.com/office/powerpoint/2010/main" val="2409936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67F2AC-5288-4E5C-8A63-D9EBE7758FB1}"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8641B-DEE0-4CF0-8922-9EE2BB215A4F}" type="slidenum">
              <a:rPr lang="en-US" smtClean="0"/>
              <a:t>‹#›</a:t>
            </a:fld>
            <a:endParaRPr lang="en-US"/>
          </a:p>
        </p:txBody>
      </p:sp>
    </p:spTree>
    <p:extLst>
      <p:ext uri="{BB962C8B-B14F-4D97-AF65-F5344CB8AC3E}">
        <p14:creationId xmlns:p14="http://schemas.microsoft.com/office/powerpoint/2010/main" val="1209178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67F2AC-5288-4E5C-8A63-D9EBE7758FB1}"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8641B-DEE0-4CF0-8922-9EE2BB215A4F}" type="slidenum">
              <a:rPr lang="en-US" smtClean="0"/>
              <a:t>‹#›</a:t>
            </a:fld>
            <a:endParaRPr lang="en-US"/>
          </a:p>
        </p:txBody>
      </p:sp>
    </p:spTree>
    <p:extLst>
      <p:ext uri="{BB962C8B-B14F-4D97-AF65-F5344CB8AC3E}">
        <p14:creationId xmlns:p14="http://schemas.microsoft.com/office/powerpoint/2010/main" val="3253958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67F2AC-5288-4E5C-8A63-D9EBE7758FB1}"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8641B-DEE0-4CF0-8922-9EE2BB215A4F}"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77801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67F2AC-5288-4E5C-8A63-D9EBE7758FB1}"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8641B-DEE0-4CF0-8922-9EE2BB215A4F}" type="slidenum">
              <a:rPr lang="en-US" smtClean="0"/>
              <a:t>‹#›</a:t>
            </a:fld>
            <a:endParaRPr lang="en-US"/>
          </a:p>
        </p:txBody>
      </p:sp>
    </p:spTree>
    <p:extLst>
      <p:ext uri="{BB962C8B-B14F-4D97-AF65-F5344CB8AC3E}">
        <p14:creationId xmlns:p14="http://schemas.microsoft.com/office/powerpoint/2010/main" val="1916347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467F2AC-5288-4E5C-8A63-D9EBE7758FB1}" type="datetimeFigureOut">
              <a:rPr lang="en-US" smtClean="0"/>
              <a:t>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88641B-DEE0-4CF0-8922-9EE2BB215A4F}" type="slidenum">
              <a:rPr lang="en-US" smtClean="0"/>
              <a:t>‹#›</a:t>
            </a:fld>
            <a:endParaRPr lang="en-US"/>
          </a:p>
        </p:txBody>
      </p:sp>
    </p:spTree>
    <p:extLst>
      <p:ext uri="{BB962C8B-B14F-4D97-AF65-F5344CB8AC3E}">
        <p14:creationId xmlns:p14="http://schemas.microsoft.com/office/powerpoint/2010/main" val="2456708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467F2AC-5288-4E5C-8A63-D9EBE7758FB1}" type="datetimeFigureOut">
              <a:rPr lang="en-US" smtClean="0"/>
              <a:t>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88641B-DEE0-4CF0-8922-9EE2BB215A4F}" type="slidenum">
              <a:rPr lang="en-US" smtClean="0"/>
              <a:t>‹#›</a:t>
            </a:fld>
            <a:endParaRPr lang="en-US"/>
          </a:p>
        </p:txBody>
      </p:sp>
    </p:spTree>
    <p:extLst>
      <p:ext uri="{BB962C8B-B14F-4D97-AF65-F5344CB8AC3E}">
        <p14:creationId xmlns:p14="http://schemas.microsoft.com/office/powerpoint/2010/main" val="1980451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67F2AC-5288-4E5C-8A63-D9EBE7758FB1}"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8641B-DEE0-4CF0-8922-9EE2BB215A4F}" type="slidenum">
              <a:rPr lang="en-US" smtClean="0"/>
              <a:t>‹#›</a:t>
            </a:fld>
            <a:endParaRPr lang="en-US"/>
          </a:p>
        </p:txBody>
      </p:sp>
    </p:spTree>
    <p:extLst>
      <p:ext uri="{BB962C8B-B14F-4D97-AF65-F5344CB8AC3E}">
        <p14:creationId xmlns:p14="http://schemas.microsoft.com/office/powerpoint/2010/main" val="2492019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67F2AC-5288-4E5C-8A63-D9EBE7758FB1}"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8641B-DEE0-4CF0-8922-9EE2BB215A4F}" type="slidenum">
              <a:rPr lang="en-US" smtClean="0"/>
              <a:t>‹#›</a:t>
            </a:fld>
            <a:endParaRPr lang="en-US"/>
          </a:p>
        </p:txBody>
      </p:sp>
    </p:spTree>
    <p:extLst>
      <p:ext uri="{BB962C8B-B14F-4D97-AF65-F5344CB8AC3E}">
        <p14:creationId xmlns:p14="http://schemas.microsoft.com/office/powerpoint/2010/main" val="2009791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67F2AC-5288-4E5C-8A63-D9EBE7758FB1}"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8641B-DEE0-4CF0-8922-9EE2BB215A4F}" type="slidenum">
              <a:rPr lang="en-US" smtClean="0"/>
              <a:t>‹#›</a:t>
            </a:fld>
            <a:endParaRPr lang="en-US"/>
          </a:p>
        </p:txBody>
      </p:sp>
    </p:spTree>
    <p:extLst>
      <p:ext uri="{BB962C8B-B14F-4D97-AF65-F5344CB8AC3E}">
        <p14:creationId xmlns:p14="http://schemas.microsoft.com/office/powerpoint/2010/main" val="1475166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67F2AC-5288-4E5C-8A63-D9EBE7758FB1}"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8641B-DEE0-4CF0-8922-9EE2BB215A4F}" type="slidenum">
              <a:rPr lang="en-US" smtClean="0"/>
              <a:t>‹#›</a:t>
            </a:fld>
            <a:endParaRPr lang="en-US"/>
          </a:p>
        </p:txBody>
      </p:sp>
    </p:spTree>
    <p:extLst>
      <p:ext uri="{BB962C8B-B14F-4D97-AF65-F5344CB8AC3E}">
        <p14:creationId xmlns:p14="http://schemas.microsoft.com/office/powerpoint/2010/main" val="878056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67F2AC-5288-4E5C-8A63-D9EBE7758FB1}"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8641B-DEE0-4CF0-8922-9EE2BB215A4F}" type="slidenum">
              <a:rPr lang="en-US" smtClean="0"/>
              <a:t>‹#›</a:t>
            </a:fld>
            <a:endParaRPr lang="en-US"/>
          </a:p>
        </p:txBody>
      </p:sp>
    </p:spTree>
    <p:extLst>
      <p:ext uri="{BB962C8B-B14F-4D97-AF65-F5344CB8AC3E}">
        <p14:creationId xmlns:p14="http://schemas.microsoft.com/office/powerpoint/2010/main" val="639411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67F2AC-5288-4E5C-8A63-D9EBE7758FB1}" type="datetimeFigureOut">
              <a:rPr lang="en-US" smtClean="0"/>
              <a:t>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88641B-DEE0-4CF0-8922-9EE2BB215A4F}" type="slidenum">
              <a:rPr lang="en-US" smtClean="0"/>
              <a:t>‹#›</a:t>
            </a:fld>
            <a:endParaRPr lang="en-US"/>
          </a:p>
        </p:txBody>
      </p:sp>
    </p:spTree>
    <p:extLst>
      <p:ext uri="{BB962C8B-B14F-4D97-AF65-F5344CB8AC3E}">
        <p14:creationId xmlns:p14="http://schemas.microsoft.com/office/powerpoint/2010/main" val="147938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67F2AC-5288-4E5C-8A63-D9EBE7758FB1}" type="datetimeFigureOut">
              <a:rPr lang="en-US" smtClean="0"/>
              <a:t>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88641B-DEE0-4CF0-8922-9EE2BB215A4F}" type="slidenum">
              <a:rPr lang="en-US" smtClean="0"/>
              <a:t>‹#›</a:t>
            </a:fld>
            <a:endParaRPr lang="en-US"/>
          </a:p>
        </p:txBody>
      </p:sp>
    </p:spTree>
    <p:extLst>
      <p:ext uri="{BB962C8B-B14F-4D97-AF65-F5344CB8AC3E}">
        <p14:creationId xmlns:p14="http://schemas.microsoft.com/office/powerpoint/2010/main" val="1550673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7467F2AC-5288-4E5C-8A63-D9EBE7758FB1}" type="datetimeFigureOut">
              <a:rPr lang="en-US" smtClean="0"/>
              <a:t>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88641B-DEE0-4CF0-8922-9EE2BB215A4F}" type="slidenum">
              <a:rPr lang="en-US" smtClean="0"/>
              <a:t>‹#›</a:t>
            </a:fld>
            <a:endParaRPr lang="en-US"/>
          </a:p>
        </p:txBody>
      </p:sp>
    </p:spTree>
    <p:extLst>
      <p:ext uri="{BB962C8B-B14F-4D97-AF65-F5344CB8AC3E}">
        <p14:creationId xmlns:p14="http://schemas.microsoft.com/office/powerpoint/2010/main" val="2092749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67F2AC-5288-4E5C-8A63-D9EBE7758FB1}"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8641B-DEE0-4CF0-8922-9EE2BB215A4F}" type="slidenum">
              <a:rPr lang="en-US" smtClean="0"/>
              <a:t>‹#›</a:t>
            </a:fld>
            <a:endParaRPr lang="en-US"/>
          </a:p>
        </p:txBody>
      </p:sp>
    </p:spTree>
    <p:extLst>
      <p:ext uri="{BB962C8B-B14F-4D97-AF65-F5344CB8AC3E}">
        <p14:creationId xmlns:p14="http://schemas.microsoft.com/office/powerpoint/2010/main" val="3857727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67F2AC-5288-4E5C-8A63-D9EBE7758FB1}"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8641B-DEE0-4CF0-8922-9EE2BB215A4F}" type="slidenum">
              <a:rPr lang="en-US" smtClean="0"/>
              <a:t>‹#›</a:t>
            </a:fld>
            <a:endParaRPr lang="en-US"/>
          </a:p>
        </p:txBody>
      </p:sp>
    </p:spTree>
    <p:extLst>
      <p:ext uri="{BB962C8B-B14F-4D97-AF65-F5344CB8AC3E}">
        <p14:creationId xmlns:p14="http://schemas.microsoft.com/office/powerpoint/2010/main" val="1734507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7467F2AC-5288-4E5C-8A63-D9EBE7758FB1}" type="datetimeFigureOut">
              <a:rPr lang="en-US" smtClean="0"/>
              <a:t>12/4/2022</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8488641B-DEE0-4CF0-8922-9EE2BB215A4F}" type="slidenum">
              <a:rPr lang="en-US" smtClean="0"/>
              <a:t>‹#›</a:t>
            </a:fld>
            <a:endParaRPr lang="en-US"/>
          </a:p>
        </p:txBody>
      </p:sp>
    </p:spTree>
    <p:extLst>
      <p:ext uri="{BB962C8B-B14F-4D97-AF65-F5344CB8AC3E}">
        <p14:creationId xmlns:p14="http://schemas.microsoft.com/office/powerpoint/2010/main" val="19085057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7A913-B84A-4F1A-AD7B-402C8CEC6E05}"/>
              </a:ext>
            </a:extLst>
          </p:cNvPr>
          <p:cNvSpPr>
            <a:spLocks noGrp="1"/>
          </p:cNvSpPr>
          <p:nvPr>
            <p:ph type="ctrTitle"/>
          </p:nvPr>
        </p:nvSpPr>
        <p:spPr>
          <a:xfrm>
            <a:off x="1751012" y="0"/>
            <a:ext cx="8689976" cy="2509213"/>
          </a:xfrm>
        </p:spPr>
        <p:txBody>
          <a:bodyPr/>
          <a:lstStyle/>
          <a:p>
            <a:r>
              <a:rPr lang="en-US" dirty="0"/>
              <a:t>PTC Taste Test LAB</a:t>
            </a:r>
          </a:p>
        </p:txBody>
      </p:sp>
      <p:pic>
        <p:nvPicPr>
          <p:cNvPr id="4098" name="Picture 2" descr="https://msanader23.files.wordpress.com/2015/03/ptc-paper.jpg">
            <a:extLst>
              <a:ext uri="{FF2B5EF4-FFF2-40B4-BE49-F238E27FC236}">
                <a16:creationId xmlns:a16="http://schemas.microsoft.com/office/drawing/2014/main" id="{90070114-CCAD-4E82-8CC8-83A1FC0D96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883" y="2900218"/>
            <a:ext cx="5184233" cy="1957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086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taste works">
            <a:extLst>
              <a:ext uri="{FF2B5EF4-FFF2-40B4-BE49-F238E27FC236}">
                <a16:creationId xmlns:a16="http://schemas.microsoft.com/office/drawing/2014/main" id="{9917076F-4CB7-4DFE-921A-2FE596E00615}"/>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695036" y="223145"/>
            <a:ext cx="4257474" cy="6634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307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382194-EA08-4A4F-8BCE-8C74ABC487EF}"/>
              </a:ext>
            </a:extLst>
          </p:cNvPr>
          <p:cNvSpPr>
            <a:spLocks noGrp="1"/>
          </p:cNvSpPr>
          <p:nvPr>
            <p:ph sz="quarter" idx="13"/>
          </p:nvPr>
        </p:nvSpPr>
        <p:spPr>
          <a:xfrm>
            <a:off x="914087" y="926219"/>
            <a:ext cx="10363826" cy="3424107"/>
          </a:xfrm>
        </p:spPr>
        <p:txBody>
          <a:bodyPr/>
          <a:lstStyle/>
          <a:p>
            <a:r>
              <a:rPr lang="en-US" dirty="0"/>
              <a:t>Studies indicate that individuals with the "strong tasters" PTC gene variant were less likely to be smokers. This may indicate that people who find PTC bitter are more likely than non-tasters to find the taste of cigarettes bitter and may be less likely to smoke.</a:t>
            </a:r>
          </a:p>
          <a:p>
            <a:endParaRPr lang="en-US" dirty="0"/>
          </a:p>
          <a:p>
            <a:r>
              <a:rPr lang="en-US" dirty="0"/>
              <a:t>Other studies suggest that there may be correlations between the ability to taste PTC and preferences for certain types of foods. This may be why some of us think that broccoli is just too bitter to eat.</a:t>
            </a:r>
          </a:p>
        </p:txBody>
      </p:sp>
      <p:pic>
        <p:nvPicPr>
          <p:cNvPr id="3074" name="Picture 2" descr="tobacco and broccoli">
            <a:extLst>
              <a:ext uri="{FF2B5EF4-FFF2-40B4-BE49-F238E27FC236}">
                <a16:creationId xmlns:a16="http://schemas.microsoft.com/office/drawing/2014/main" id="{2A6F9DC1-E7D1-4C6B-A0F2-CDCAD90FF9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4457556"/>
            <a:ext cx="3505200"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314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edigree">
            <a:extLst>
              <a:ext uri="{FF2B5EF4-FFF2-40B4-BE49-F238E27FC236}">
                <a16:creationId xmlns:a16="http://schemas.microsoft.com/office/drawing/2014/main" id="{760E35BB-E37E-4789-A703-20F5487DED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0033" y="555080"/>
            <a:ext cx="6131934" cy="6110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8046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6</TotalTime>
  <Words>92</Words>
  <Application>Microsoft Office PowerPoint</Application>
  <PresentationFormat>Widescreen</PresentationFormat>
  <Paragraphs>4</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Tw Cen MT</vt:lpstr>
      <vt:lpstr>Droplet</vt:lpstr>
      <vt:lpstr>PTC Taste Test LAB</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PTC Taste Test LAB</dc:title>
  <dc:creator>SATTLER, TYLER</dc:creator>
  <cp:lastModifiedBy>SATTLER, TYLER</cp:lastModifiedBy>
  <cp:revision>1</cp:revision>
  <dcterms:created xsi:type="dcterms:W3CDTF">2022-12-04T21:38:52Z</dcterms:created>
  <dcterms:modified xsi:type="dcterms:W3CDTF">2022-12-04T21:45:24Z</dcterms:modified>
</cp:coreProperties>
</file>